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1" r:id="rId125"/>
    <p:sldId id="462" r:id="rId126"/>
    <p:sldId id="455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49" d="100"/>
          <a:sy n="49" d="100"/>
        </p:scale>
        <p:origin x="82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2-01T22:36:04.235" v="800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">
        <pc:chgData name="zhaohan" userId="95e304e8ede71739" providerId="LiveId" clId="{8519ADB9-453D-406B-A2B7-641BA8116BEF}" dt="2022-12-01T21:35:26.082" v="517"/>
        <pc:sldMkLst>
          <pc:docMk/>
          <pc:sldMk cId="1537760679" sldId="455"/>
        </pc:sldMkLst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add mod">
        <pc:chgData name="zhaohan" userId="95e304e8ede71739" providerId="LiveId" clId="{8519ADB9-453D-406B-A2B7-641BA8116BEF}" dt="2022-12-01T22:06:11.685" v="790" actId="22"/>
        <pc:sldMkLst>
          <pc:docMk/>
          <pc:sldMk cId="3813861387" sldId="460"/>
        </pc:sldMkLst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</pc:sldChg>
      <pc:sldChg chg="add">
        <pc:chgData name="zhaohan" userId="95e304e8ede71739" providerId="LiveId" clId="{8519ADB9-453D-406B-A2B7-641BA8116BEF}" dt="2022-12-01T21:55:31.673" v="723"/>
        <pc:sldMkLst>
          <pc:docMk/>
          <pc:sldMk cId="597348986" sldId="461"/>
        </pc:sldMkLst>
      </pc:sldChg>
      <pc:sldChg chg="add">
        <pc:chgData name="zhaohan" userId="95e304e8ede71739" providerId="LiveId" clId="{8519ADB9-453D-406B-A2B7-641BA8116BEF}" dt="2022-12-01T21:55:31.863" v="724"/>
        <pc:sldMkLst>
          <pc:docMk/>
          <pc:sldMk cId="3936235308" sldId="462"/>
        </pc:sldMkLst>
      </pc:sldChg>
      <pc:sldChg chg="add">
        <pc:chgData name="zhaohan" userId="95e304e8ede71739" providerId="LiveId" clId="{8519ADB9-453D-406B-A2B7-641BA8116BEF}" dt="2022-12-01T22:36:04.235" v="800"/>
        <pc:sldMkLst>
          <pc:docMk/>
          <pc:sldMk cId="297230922" sldId="463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8816</TotalTime>
  <Words>7904</Words>
  <Application>Microsoft Office PowerPoint</Application>
  <PresentationFormat>Widescreen</PresentationFormat>
  <Paragraphs>824</Paragraphs>
  <Slides>126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2022-12-01T22:36:05Z</dcterms:modified>
</cp:coreProperties>
</file>